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662" r:id="rId5"/>
  </p:sldMasterIdLst>
  <p:notesMasterIdLst>
    <p:notesMasterId r:id="rId17"/>
  </p:notesMasterIdLst>
  <p:handoutMasterIdLst>
    <p:handoutMasterId r:id="rId18"/>
  </p:handoutMasterIdLst>
  <p:sldIdLst>
    <p:sldId id="256" r:id="rId6"/>
    <p:sldId id="271" r:id="rId7"/>
    <p:sldId id="270" r:id="rId8"/>
    <p:sldId id="263" r:id="rId9"/>
    <p:sldId id="264" r:id="rId10"/>
    <p:sldId id="265" r:id="rId11"/>
    <p:sldId id="266" r:id="rId12"/>
    <p:sldId id="268" r:id="rId13"/>
    <p:sldId id="269" r:id="rId14"/>
    <p:sldId id="267" r:id="rId15"/>
    <p:sldId id="258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right" id="{8F19EB6F-DE0B-3043-9220-FF90A9B8DE39}">
          <p14:sldIdLst>
            <p14:sldId id="256"/>
          </p14:sldIdLst>
        </p14:section>
        <p14:section name="Dark" id="{ADA0F6E8-6463-1749-BDEB-DD7406E4CD8B}">
          <p14:sldIdLst>
            <p14:sldId id="271"/>
            <p14:sldId id="270"/>
            <p14:sldId id="263"/>
            <p14:sldId id="264"/>
            <p14:sldId id="265"/>
            <p14:sldId id="266"/>
            <p14:sldId id="268"/>
            <p14:sldId id="269"/>
            <p14:sldId id="267"/>
            <p14:sldId id="2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80" autoAdjust="0"/>
    <p:restoredTop sz="85038" autoAdjust="0"/>
  </p:normalViewPr>
  <p:slideViewPr>
    <p:cSldViewPr snapToGrid="0" snapToObjects="1">
      <p:cViewPr varScale="1">
        <p:scale>
          <a:sx n="75" d="100"/>
          <a:sy n="75" d="100"/>
        </p:scale>
        <p:origin x="1478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73C0EF-2B70-1E48-AAF4-38D0D60449B7}" type="datetimeFigureOut">
              <a:rPr lang="en-US" smtClean="0"/>
              <a:pPr/>
              <a:t>4/21/2017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4E9E92-CACA-7641-8DB3-7C90210B1D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7115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32DFA7-3CB6-2C4B-A973-ECD2AB5618B3}" type="datetimeFigureOut">
              <a:rPr lang="en-US" smtClean="0"/>
              <a:pPr/>
              <a:t>4/21/2017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2A2320-C23A-B148-88B1-360D5FA97C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29078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 userDrawn="1"/>
        </p:nvSpPr>
        <p:spPr>
          <a:xfrm>
            <a:off x="3594100" y="1097941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dirty="0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dirty="0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348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047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5554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dirty="0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405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smtClean="0"/>
              <a:t>Click to edit Master text styles</a:t>
            </a:r>
          </a:p>
          <a:p>
            <a:pPr lvl="1"/>
            <a:r>
              <a:rPr lang="sv-SE" dirty="0" smtClean="0"/>
              <a:t>Second level</a:t>
            </a:r>
          </a:p>
          <a:p>
            <a:pPr lvl="2"/>
            <a:r>
              <a:rPr lang="sv-SE" dirty="0" smtClean="0"/>
              <a:t>Third level</a:t>
            </a:r>
          </a:p>
          <a:p>
            <a:pPr lvl="3"/>
            <a:r>
              <a:rPr lang="sv-SE" dirty="0" smtClean="0"/>
              <a:t>Fourth level</a:t>
            </a:r>
          </a:p>
          <a:p>
            <a:pPr lvl="4"/>
            <a:r>
              <a:rPr lang="sv-SE" dirty="0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129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sv-SE" dirty="0" smtClean="0"/>
              <a:t>Click to edit Master text styles</a:t>
            </a:r>
          </a:p>
          <a:p>
            <a:pPr lvl="1"/>
            <a:r>
              <a:rPr lang="sv-SE" dirty="0" smtClean="0"/>
              <a:t>Second level</a:t>
            </a:r>
          </a:p>
          <a:p>
            <a:pPr lvl="2"/>
            <a:r>
              <a:rPr lang="sv-SE" dirty="0" smtClean="0"/>
              <a:t>Third level</a:t>
            </a:r>
          </a:p>
          <a:p>
            <a:pPr lvl="3"/>
            <a:r>
              <a:rPr lang="sv-SE" dirty="0" smtClean="0"/>
              <a:t>Fourth level</a:t>
            </a:r>
          </a:p>
          <a:p>
            <a:pPr lvl="4"/>
            <a:r>
              <a:rPr lang="sv-SE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119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dirty="0" smtClean="0"/>
              <a:t>Click to edit Master text styles</a:t>
            </a:r>
          </a:p>
          <a:p>
            <a:pPr lvl="1"/>
            <a:r>
              <a:rPr lang="sv-SE" dirty="0" smtClean="0"/>
              <a:t>Second level</a:t>
            </a:r>
          </a:p>
          <a:p>
            <a:pPr lvl="2"/>
            <a:r>
              <a:rPr lang="sv-SE" dirty="0" smtClean="0"/>
              <a:t>Third level</a:t>
            </a:r>
          </a:p>
          <a:p>
            <a:pPr lvl="3"/>
            <a:r>
              <a:rPr lang="sv-SE" dirty="0" smtClean="0"/>
              <a:t>Fourth level</a:t>
            </a:r>
          </a:p>
          <a:p>
            <a:pPr lvl="4"/>
            <a:r>
              <a:rPr lang="sv-SE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dirty="0" smtClean="0"/>
              <a:t>Click to edit Master text styles</a:t>
            </a:r>
          </a:p>
          <a:p>
            <a:pPr lvl="1"/>
            <a:r>
              <a:rPr lang="sv-SE" dirty="0" smtClean="0"/>
              <a:t>Second level</a:t>
            </a:r>
          </a:p>
          <a:p>
            <a:pPr lvl="2"/>
            <a:r>
              <a:rPr lang="sv-SE" dirty="0" smtClean="0"/>
              <a:t>Third level</a:t>
            </a:r>
          </a:p>
          <a:p>
            <a:pPr lvl="3"/>
            <a:r>
              <a:rPr lang="sv-SE" dirty="0" smtClean="0"/>
              <a:t>Fourth level</a:t>
            </a:r>
          </a:p>
          <a:p>
            <a:pPr lvl="4"/>
            <a:r>
              <a:rPr lang="sv-SE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151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dirty="0" smtClean="0"/>
              <a:t>Click to edit Master text styles</a:t>
            </a:r>
          </a:p>
          <a:p>
            <a:pPr lvl="1"/>
            <a:r>
              <a:rPr lang="sv-SE" dirty="0" smtClean="0"/>
              <a:t>Second level</a:t>
            </a:r>
          </a:p>
          <a:p>
            <a:pPr lvl="2"/>
            <a:r>
              <a:rPr lang="sv-SE" dirty="0" smtClean="0"/>
              <a:t>Third level</a:t>
            </a:r>
          </a:p>
          <a:p>
            <a:pPr lvl="3"/>
            <a:r>
              <a:rPr lang="sv-SE" dirty="0" smtClean="0"/>
              <a:t>Fourth level</a:t>
            </a:r>
          </a:p>
          <a:p>
            <a:pPr lvl="4"/>
            <a:r>
              <a:rPr lang="sv-SE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dirty="0" smtClean="0"/>
              <a:t>Click to edit Master text styles</a:t>
            </a:r>
          </a:p>
          <a:p>
            <a:pPr lvl="1"/>
            <a:r>
              <a:rPr lang="sv-SE" dirty="0" smtClean="0"/>
              <a:t>Second level</a:t>
            </a:r>
          </a:p>
          <a:p>
            <a:pPr lvl="2"/>
            <a:r>
              <a:rPr lang="sv-SE" dirty="0" smtClean="0"/>
              <a:t>Third level</a:t>
            </a:r>
          </a:p>
          <a:p>
            <a:pPr lvl="3"/>
            <a:r>
              <a:rPr lang="sv-SE" dirty="0" smtClean="0"/>
              <a:t>Fourth level</a:t>
            </a:r>
          </a:p>
          <a:p>
            <a:pPr lvl="4"/>
            <a:r>
              <a:rPr lang="sv-SE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12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25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56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dirty="0" smtClean="0"/>
              <a:t>Click to edit Master text styles</a:t>
            </a:r>
          </a:p>
          <a:p>
            <a:pPr lvl="1"/>
            <a:r>
              <a:rPr lang="sv-SE" dirty="0" smtClean="0"/>
              <a:t>Second level</a:t>
            </a:r>
          </a:p>
          <a:p>
            <a:pPr lvl="2"/>
            <a:r>
              <a:rPr lang="sv-SE" dirty="0" smtClean="0"/>
              <a:t>Third level</a:t>
            </a:r>
          </a:p>
          <a:p>
            <a:pPr lvl="3"/>
            <a:r>
              <a:rPr lang="sv-SE" dirty="0" smtClean="0"/>
              <a:t>Fourth level</a:t>
            </a:r>
          </a:p>
          <a:p>
            <a:pPr lvl="4"/>
            <a:r>
              <a:rPr lang="sv-SE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920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 descr="Logotype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 userDrawn="1"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Click to edit Master text styles</a:t>
            </a:r>
          </a:p>
          <a:p>
            <a:pPr lvl="1"/>
            <a:r>
              <a:rPr lang="sv-SE" dirty="0" smtClean="0"/>
              <a:t>Second level</a:t>
            </a:r>
          </a:p>
          <a:p>
            <a:pPr lvl="2"/>
            <a:r>
              <a:rPr lang="sv-SE" dirty="0" smtClean="0"/>
              <a:t>Third level</a:t>
            </a:r>
          </a:p>
          <a:p>
            <a:pPr lvl="3"/>
            <a:r>
              <a:rPr lang="sv-SE" dirty="0" smtClean="0"/>
              <a:t>Fourth level</a:t>
            </a:r>
          </a:p>
          <a:p>
            <a:pPr lvl="4"/>
            <a:r>
              <a:rPr lang="sv-SE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 userDrawn="1"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Click to edit Master text styles</a:t>
            </a:r>
          </a:p>
          <a:p>
            <a:pPr lvl="1"/>
            <a:r>
              <a:rPr lang="sv-SE" dirty="0" smtClean="0"/>
              <a:t>Second level</a:t>
            </a:r>
          </a:p>
          <a:p>
            <a:pPr lvl="2"/>
            <a:r>
              <a:rPr lang="sv-SE" dirty="0" smtClean="0"/>
              <a:t>Third level</a:t>
            </a:r>
          </a:p>
          <a:p>
            <a:pPr lvl="3"/>
            <a:r>
              <a:rPr lang="sv-SE" dirty="0" smtClean="0"/>
              <a:t>Fourth level</a:t>
            </a:r>
          </a:p>
          <a:p>
            <a:pPr lvl="4"/>
            <a:r>
              <a:rPr lang="sv-SE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r" fontAlgn="ctr"/>
            <a:r>
              <a:rPr lang="en-US" altLang="zh-TW" dirty="0" smtClean="0">
                <a:ea typeface="SimHei" pitchFamily="2" charset="-122"/>
              </a:rPr>
              <a:t>2017/03/20</a:t>
            </a:r>
          </a:p>
          <a:p>
            <a:pPr algn="r" fontAlgn="ctr"/>
            <a:r>
              <a:rPr lang="en-US" altLang="zh-TW" dirty="0" smtClean="0">
                <a:ea typeface="SimHei" pitchFamily="2" charset="-122"/>
              </a:rPr>
              <a:t>IOT/SE2/SS1</a:t>
            </a:r>
          </a:p>
          <a:p>
            <a:pPr algn="r" fontAlgn="ctr"/>
            <a:r>
              <a:rPr lang="en-US" altLang="zh-TW" dirty="0" smtClean="0">
                <a:ea typeface="SimHei" pitchFamily="2" charset="-122"/>
              </a:rPr>
              <a:t>Andy Sun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tool via MK20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73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Attached Driver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Driver file: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110047"/>
              </p:ext>
            </p:extLst>
          </p:nvPr>
        </p:nvGraphicFramePr>
        <p:xfrm>
          <a:off x="905193" y="2560320"/>
          <a:ext cx="8001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Packager Shell Object" showAsIcon="1" r:id="rId3" imgW="799560" imgH="825480" progId="Package">
                  <p:embed/>
                </p:oleObj>
              </mc:Choice>
              <mc:Fallback>
                <p:oleObj name="Packager Shell Object" showAsIcon="1" r:id="rId3" imgW="799560" imgH="82548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5193" y="2560320"/>
                        <a:ext cx="8001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9892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221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Switch MBED serial </a:t>
            </a:r>
            <a:r>
              <a:rPr lang="en-US" dirty="0" smtClean="0"/>
              <a:t>driver</a:t>
            </a:r>
          </a:p>
          <a:p>
            <a:r>
              <a:rPr lang="en-US" dirty="0"/>
              <a:t>Attached Driver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289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Switch </a:t>
            </a:r>
            <a:r>
              <a:rPr lang="en-US" dirty="0" smtClean="0"/>
              <a:t>MBED serial driver </a:t>
            </a:r>
            <a:r>
              <a:rPr lang="en-US" dirty="0" smtClean="0"/>
              <a:t>(1/7)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Step 1:select “update driver software”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574986"/>
            <a:ext cx="5928677" cy="418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560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Switch MBED serial driver </a:t>
            </a:r>
            <a:r>
              <a:rPr lang="en-US" dirty="0" smtClean="0"/>
              <a:t>(2/7</a:t>
            </a:r>
            <a:r>
              <a:rPr lang="en-US" dirty="0"/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Step 2:select “Browse my computer for driver software”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112" y="2325826"/>
            <a:ext cx="5543550" cy="438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094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Switch MBED serial driver </a:t>
            </a:r>
            <a:r>
              <a:rPr lang="en-US" dirty="0" smtClean="0"/>
              <a:t>(3/7</a:t>
            </a:r>
            <a:r>
              <a:rPr lang="en-US" dirty="0"/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Step 3: </a:t>
            </a:r>
            <a:r>
              <a:rPr lang="en-US" dirty="0"/>
              <a:t>select </a:t>
            </a:r>
            <a:r>
              <a:rPr lang="en-US" dirty="0" smtClean="0"/>
              <a:t>“Let me pick from a list of device drivers on my computer”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8149" y="2905760"/>
            <a:ext cx="4850345" cy="388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918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Switch MBED serial driver </a:t>
            </a:r>
            <a:r>
              <a:rPr lang="en-US" dirty="0" smtClean="0"/>
              <a:t>(4/7</a:t>
            </a:r>
            <a:r>
              <a:rPr lang="en-US" dirty="0"/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Step 4: select “Have Disk” and point to where serial.inf is.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960" y="2834191"/>
            <a:ext cx="5097780" cy="40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546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Switch MBED serial driver </a:t>
            </a:r>
            <a:r>
              <a:rPr lang="en-US" dirty="0" smtClean="0"/>
              <a:t>(5/7</a:t>
            </a:r>
            <a:r>
              <a:rPr lang="en-US" dirty="0"/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Step 5: select “DESCRIPTION%”,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Step 6: select “Yes”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5920" y="5220303"/>
            <a:ext cx="3715084" cy="154795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5920" y="2380973"/>
            <a:ext cx="3440764" cy="270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887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Switch MBED serial driver </a:t>
            </a:r>
            <a:r>
              <a:rPr lang="en-US" dirty="0" smtClean="0"/>
              <a:t>(6/7</a:t>
            </a:r>
            <a:r>
              <a:rPr lang="en-US" dirty="0"/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Step 7: select “install this driver anyway”.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115" y="2930525"/>
            <a:ext cx="59626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935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Switch MBED serial driver </a:t>
            </a:r>
            <a:r>
              <a:rPr lang="en-US" dirty="0" smtClean="0"/>
              <a:t>(7/7</a:t>
            </a:r>
            <a:r>
              <a:rPr lang="en-US" dirty="0"/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Step 8: Done.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774106"/>
            <a:ext cx="4245514" cy="33822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5515" y="2805961"/>
            <a:ext cx="4774233" cy="341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99238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0981789DB2AE41B63A6ACF56387DAD" ma:contentTypeVersion="1" ma:contentTypeDescription="Create a new document." ma:contentTypeScope="" ma:versionID="a5ee28faf02c97e221b2bd82c062837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4606014966f62809c3aa1590cf73b2e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6917044-C757-4487-BE57-44485E9DBD6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84623F-310D-406C-BD8A-3B3D21C345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F6258E-BC08-40AD-ACD8-8403EB8A5DEF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23776</TotalTime>
  <Words>157</Words>
  <Application>Microsoft Office PowerPoint</Application>
  <PresentationFormat>On-screen Show (4:3)</PresentationFormat>
  <Paragraphs>37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Lucida Grande</vt:lpstr>
      <vt:lpstr>PMingLiU</vt:lpstr>
      <vt:lpstr>SimHei</vt:lpstr>
      <vt:lpstr>Arial</vt:lpstr>
      <vt:lpstr>Calibri</vt:lpstr>
      <vt:lpstr>Wingdings</vt:lpstr>
      <vt:lpstr>MediaTek</vt:lpstr>
      <vt:lpstr>Custom Design</vt:lpstr>
      <vt:lpstr>Packager Shell Object</vt:lpstr>
      <vt:lpstr>Flash tool via MK20</vt:lpstr>
      <vt:lpstr>Outline</vt:lpstr>
      <vt:lpstr>Switch MBED serial driver (1/7)</vt:lpstr>
      <vt:lpstr>Switch MBED serial driver (2/7)</vt:lpstr>
      <vt:lpstr>Switch MBED serial driver (3/7)</vt:lpstr>
      <vt:lpstr>Switch MBED serial driver (4/7)</vt:lpstr>
      <vt:lpstr>Switch MBED serial driver (5/7)</vt:lpstr>
      <vt:lpstr>Switch MBED serial driver (6/7)</vt:lpstr>
      <vt:lpstr>Switch MBED serial driver (7/7)</vt:lpstr>
      <vt:lpstr>Attached Driver</vt:lpstr>
      <vt:lpstr>PowerPoint Presentation</vt:lpstr>
    </vt:vector>
  </TitlesOfParts>
  <Company>Telegram Studios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Jesper Wiking</dc:creator>
  <cp:lastModifiedBy>Andy Sun (孫銘鴻)</cp:lastModifiedBy>
  <cp:revision>1375</cp:revision>
  <dcterms:created xsi:type="dcterms:W3CDTF">2014-02-27T08:06:00Z</dcterms:created>
  <dcterms:modified xsi:type="dcterms:W3CDTF">2017-04-21T05:32:10Z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0x010100FF0981789DB2AE41B63A6ACF56387DAD</vt:lpwstr>
  </property>
  <property fmtid="{D5CDD505-2E9C-101B-9397-08002B2CF9AE}" pid="3" name="_AdHocReviewCycleID">
    <vt:i4>1607722667</vt:i4>
  </property>
  <property fmtid="{D5CDD505-2E9C-101B-9397-08002B2CF9AE}" pid="4" name="_NewReviewCycle">
    <vt:lpwstr/>
  </property>
  <property fmtid="{D5CDD505-2E9C-101B-9397-08002B2CF9AE}" pid="5" name="_EmailSubject">
    <vt:lpwstr>MT7686/MT7682 Jenkins build server 跟 MT7686/MT7682 HDK UARTdrvier相關事宜</vt:lpwstr>
  </property>
  <property fmtid="{D5CDD505-2E9C-101B-9397-08002B2CF9AE}" pid="6" name="_AuthorEmail">
    <vt:lpwstr>Andy.Sun@mediatek.com</vt:lpwstr>
  </property>
  <property fmtid="{D5CDD505-2E9C-101B-9397-08002B2CF9AE}" pid="7" name="_AuthorEmailDisplayName">
    <vt:lpwstr>Andy Sun (孫銘鴻)</vt:lpwstr>
  </property>
  <property fmtid="{D5CDD505-2E9C-101B-9397-08002B2CF9AE}" pid="8" name="Order">
    <vt:r8>79900</vt:r8>
  </property>
  <property fmtid="{D5CDD505-2E9C-101B-9397-08002B2CF9AE}" pid="9" name="xd_ProgID">
    <vt:lpwstr/>
  </property>
  <property fmtid="{D5CDD505-2E9C-101B-9397-08002B2CF9AE}" pid="10" name="_SourceUrl">
    <vt:lpwstr/>
  </property>
  <property fmtid="{D5CDD505-2E9C-101B-9397-08002B2CF9AE}" pid="11" name="_SharedFileIndex">
    <vt:lpwstr/>
  </property>
  <property fmtid="{D5CDD505-2E9C-101B-9397-08002B2CF9AE}" pid="12" name="TemplateUrl">
    <vt:lpwstr/>
  </property>
  <property fmtid="{D5CDD505-2E9C-101B-9397-08002B2CF9AE}" pid="13" name="_PreviousAdHocReviewCycleID">
    <vt:i4>-1536537011</vt:i4>
  </property>
</Properties>
</file>